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73" r:id="rId4"/>
    <p:sldId id="275" r:id="rId5"/>
    <p:sldId id="276" r:id="rId6"/>
    <p:sldId id="277" r:id="rId7"/>
    <p:sldId id="278" r:id="rId8"/>
    <p:sldId id="268" r:id="rId9"/>
  </p:sldIdLst>
  <p:sldSz cx="12192000" cy="6858000"/>
  <p:notesSz cx="6858000" cy="9144000"/>
  <p:embeddedFontLst>
    <p:embeddedFont>
      <p:font typeface="Futura Std Book" panose="020B0502020204020303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4"/>
    <a:srgbClr val="231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8"/>
    <p:restoredTop sz="94676"/>
  </p:normalViewPr>
  <p:slideViewPr>
    <p:cSldViewPr snapToGrid="0">
      <p:cViewPr varScale="1">
        <p:scale>
          <a:sx n="78" d="100"/>
          <a:sy n="78" d="100"/>
        </p:scale>
        <p:origin x="6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7337F-7365-40D2-AF85-E0096C4F5FC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DE971-8404-41F5-A921-D1E3B80E2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3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3984-A914-37F4-AA29-56F90150AA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60400" y="643501"/>
            <a:ext cx="100076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2567-8721-C93D-64F3-C70EF093D1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60400" y="3299758"/>
            <a:ext cx="10007600" cy="1097280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1547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8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28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B04740-6079-F535-D3C5-106A55F7F2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500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593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45DC7-D23F-213E-91E0-70A7B47E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720"/>
          </a:xfrm>
        </p:spPr>
        <p:txBody>
          <a:bodyPr anchor="b"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9DDB20-0A26-EC39-A0CD-9B8842A90B1F}"/>
              </a:ext>
            </a:extLst>
          </p:cNvPr>
          <p:cNvSpPr/>
          <p:nvPr userDrawn="1"/>
        </p:nvSpPr>
        <p:spPr>
          <a:xfrm>
            <a:off x="838200" y="1816100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283EAE-EC1F-8C07-2991-33948B365C60}"/>
              </a:ext>
            </a:extLst>
          </p:cNvPr>
          <p:cNvSpPr/>
          <p:nvPr userDrawn="1"/>
        </p:nvSpPr>
        <p:spPr>
          <a:xfrm>
            <a:off x="838200" y="3015456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B1F723-A843-0524-8AFA-84B1EA8BB07C}"/>
              </a:ext>
            </a:extLst>
          </p:cNvPr>
          <p:cNvSpPr/>
          <p:nvPr userDrawn="1"/>
        </p:nvSpPr>
        <p:spPr>
          <a:xfrm>
            <a:off x="838200" y="4214812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124A2A7-04AD-D280-C4E7-0E80C6E3B4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2024063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8F60337-D266-CFF9-850C-FBD4F4717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3240881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0906885-9AA6-C1D1-32B1-FD32B5AD8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4440237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44147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Bullet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45DC7-D23F-213E-91E0-70A7B47E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720"/>
          </a:xfrm>
        </p:spPr>
        <p:txBody>
          <a:bodyPr anchor="b"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9DDB20-0A26-EC39-A0CD-9B8842A90B1F}"/>
              </a:ext>
            </a:extLst>
          </p:cNvPr>
          <p:cNvSpPr/>
          <p:nvPr userDrawn="1"/>
        </p:nvSpPr>
        <p:spPr>
          <a:xfrm>
            <a:off x="838200" y="1816100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283EAE-EC1F-8C07-2991-33948B365C60}"/>
              </a:ext>
            </a:extLst>
          </p:cNvPr>
          <p:cNvSpPr/>
          <p:nvPr userDrawn="1"/>
        </p:nvSpPr>
        <p:spPr>
          <a:xfrm>
            <a:off x="838200" y="3015456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B1F723-A843-0524-8AFA-84B1EA8BB07C}"/>
              </a:ext>
            </a:extLst>
          </p:cNvPr>
          <p:cNvSpPr/>
          <p:nvPr userDrawn="1"/>
        </p:nvSpPr>
        <p:spPr>
          <a:xfrm>
            <a:off x="838200" y="4214812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124A2A7-04AD-D280-C4E7-0E80C6E3B4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2024063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8F60337-D266-CFF9-850C-FBD4F4717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3240881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0906885-9AA6-C1D1-32B1-FD32B5AD8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4440237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32809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8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92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63ACD-2362-5937-5CA3-E73C9279C3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300" y="3429000"/>
            <a:ext cx="9677400" cy="871538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8D9119-FF85-A76F-9CEE-9D991B852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300" y="4300538"/>
            <a:ext cx="9677400" cy="445633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163478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63ACD-2362-5937-5CA3-E73C9279C3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300" y="3429000"/>
            <a:ext cx="9677400" cy="871538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>
                <a:solidFill>
                  <a:srgbClr val="003364"/>
                </a:solidFill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8D9119-FF85-A76F-9CEE-9D991B852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300" y="4300538"/>
            <a:ext cx="9677400" cy="445633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rgbClr val="003364"/>
                </a:solidFill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44285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Whi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3984-A914-37F4-AA29-56F90150AA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60400" y="643501"/>
            <a:ext cx="10007600" cy="2387600"/>
          </a:xfrm>
        </p:spPr>
        <p:txBody>
          <a:bodyPr anchor="b"/>
          <a:lstStyle>
            <a:lvl1pPr algn="l">
              <a:defRPr sz="6000"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2567-8721-C93D-64F3-C70EF093D1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60400" y="3299758"/>
            <a:ext cx="10007600" cy="10972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336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2453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6D8CC-CCA3-698C-657D-ED94B0BA21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1850" y="680296"/>
            <a:ext cx="10515600" cy="2286000"/>
          </a:xfrm>
        </p:spPr>
        <p:txBody>
          <a:bodyPr anchor="b"/>
          <a:lstStyle>
            <a:lvl1pPr>
              <a:defRPr sz="6000"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583A-1EC6-34C0-3BF5-7D1ED6A90D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831850" y="3114774"/>
            <a:ext cx="10515600" cy="1463040"/>
          </a:xfrm>
        </p:spPr>
        <p:txBody>
          <a:bodyPr/>
          <a:lstStyle>
            <a:lvl1pPr marL="0" indent="0">
              <a:buNone/>
              <a:defRPr sz="2400">
                <a:solidFill>
                  <a:srgbClr val="00336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sutbtitle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8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Whit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6D8CC-CCA3-698C-657D-ED94B0BA21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1850" y="680296"/>
            <a:ext cx="10515600" cy="2286000"/>
          </a:xfrm>
        </p:spPr>
        <p:txBody>
          <a:bodyPr anchor="b"/>
          <a:lstStyle>
            <a:lvl1pPr>
              <a:defRPr sz="6000"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583A-1EC6-34C0-3BF5-7D1ED6A90D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831850" y="3114774"/>
            <a:ext cx="10515600" cy="1463040"/>
          </a:xfrm>
        </p:spPr>
        <p:txBody>
          <a:bodyPr/>
          <a:lstStyle>
            <a:lvl1pPr marL="0" indent="0">
              <a:buNone/>
              <a:defRPr sz="2400">
                <a:solidFill>
                  <a:srgbClr val="00336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sutbtitle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9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8138160" cy="475488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8518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8138160" cy="475488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3753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&amp; Content - subhead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FC0A-E993-D09B-C96C-22D16DAF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200" y="606425"/>
            <a:ext cx="8104188" cy="13255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65EDD-6F4C-CADA-CDE2-584C76B9452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251200" y="2159000"/>
            <a:ext cx="8104188" cy="42592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  <a:lvl3pPr>
              <a:defRPr>
                <a:solidFill>
                  <a:srgbClr val="003364"/>
                </a:solidFill>
              </a:defRPr>
            </a:lvl3pPr>
            <a:lvl4pPr>
              <a:defRPr>
                <a:solidFill>
                  <a:srgbClr val="003364"/>
                </a:solidFill>
              </a:defRPr>
            </a:lvl4pPr>
            <a:lvl5pPr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48883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eader &amp; Content - Subhead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FC0A-E993-D09B-C96C-22D16DAF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200" y="606425"/>
            <a:ext cx="8104188" cy="13255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65EDD-6F4C-CADA-CDE2-584C76B9452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251200" y="2159000"/>
            <a:ext cx="8104188" cy="42592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  <a:lvl3pPr>
              <a:defRPr>
                <a:solidFill>
                  <a:srgbClr val="003364"/>
                </a:solidFill>
              </a:defRPr>
            </a:lvl3pPr>
            <a:lvl4pPr>
              <a:defRPr>
                <a:solidFill>
                  <a:srgbClr val="003364"/>
                </a:solidFill>
              </a:defRPr>
            </a:lvl4pPr>
            <a:lvl5pPr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02579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8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28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B04740-6079-F535-D3C5-106A55F7F2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500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6897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AF08A-A30A-0CBF-F26D-3DB70EDF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627F2-4B92-8546-90CC-15551C87A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82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2" r:id="rId4"/>
    <p:sldLayoutId id="2147483652" r:id="rId5"/>
    <p:sldLayoutId id="2147483663" r:id="rId6"/>
    <p:sldLayoutId id="2147483653" r:id="rId7"/>
    <p:sldLayoutId id="2147483664" r:id="rId8"/>
    <p:sldLayoutId id="2147483660" r:id="rId9"/>
    <p:sldLayoutId id="2147483665" r:id="rId10"/>
    <p:sldLayoutId id="2147483654" r:id="rId11"/>
    <p:sldLayoutId id="2147483666" r:id="rId12"/>
    <p:sldLayoutId id="2147483668" r:id="rId13"/>
    <p:sldLayoutId id="2147483669" r:id="rId14"/>
    <p:sldLayoutId id="2147483655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Futura Std Book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skillsusa-register.org/login.aspx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215A-3BEC-5FF1-2F8D-1E6DB1C94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400" y="1327355"/>
            <a:ext cx="10007600" cy="1966451"/>
          </a:xfrm>
        </p:spPr>
        <p:txBody>
          <a:bodyPr/>
          <a:lstStyle/>
          <a:p>
            <a:pPr algn="ctr"/>
            <a:r>
              <a:rPr lang="en-US" dirty="0"/>
              <a:t>FLC Step-by-Step Registration Guide</a:t>
            </a:r>
          </a:p>
        </p:txBody>
      </p:sp>
    </p:spTree>
    <p:extLst>
      <p:ext uri="{BB962C8B-B14F-4D97-AF65-F5344CB8AC3E}">
        <p14:creationId xmlns:p14="http://schemas.microsoft.com/office/powerpoint/2010/main" val="420657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EE809-A469-E741-73A9-83C36014E8A7}"/>
              </a:ext>
            </a:extLst>
          </p:cNvPr>
          <p:cNvSpPr txBox="1"/>
          <p:nvPr/>
        </p:nvSpPr>
        <p:spPr>
          <a:xfrm>
            <a:off x="974319" y="1444304"/>
            <a:ext cx="3070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Login at: </a:t>
            </a:r>
            <a:r>
              <a:rPr lang="en-US" sz="2000" dirty="0">
                <a:hlinkClick r:id="rId2"/>
              </a:rPr>
              <a:t>https://www.skillsusa-register.org/login.aspx</a:t>
            </a: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D965C8-F202-DC55-AF6D-446B5B9FE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862" y="531872"/>
            <a:ext cx="6750819" cy="2796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42BE6B-0392-78F6-CE2E-9E39CEBD2044}"/>
              </a:ext>
            </a:extLst>
          </p:cNvPr>
          <p:cNvSpPr txBox="1"/>
          <p:nvPr/>
        </p:nvSpPr>
        <p:spPr>
          <a:xfrm>
            <a:off x="974318" y="4490366"/>
            <a:ext cx="3070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2. Click on Conference and then My Registrations.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920C30-6D34-7B53-E998-26A325B2E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509" y="3433051"/>
            <a:ext cx="5509524" cy="28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0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0CF7E-7C8C-2D7B-50C0-D91A57AFF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26B34-A66B-9ABF-EC16-82D371633AA3}"/>
              </a:ext>
            </a:extLst>
          </p:cNvPr>
          <p:cNvSpPr txBox="1"/>
          <p:nvPr/>
        </p:nvSpPr>
        <p:spPr>
          <a:xfrm>
            <a:off x="1116448" y="1734760"/>
            <a:ext cx="286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Use the drop down box to select Fall Leadership Conference.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2C842-1A3B-E3C4-D5D0-3EBEF1803028}"/>
              </a:ext>
            </a:extLst>
          </p:cNvPr>
          <p:cNvSpPr txBox="1"/>
          <p:nvPr/>
        </p:nvSpPr>
        <p:spPr>
          <a:xfrm>
            <a:off x="1116448" y="3753635"/>
            <a:ext cx="2865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4. Then click on Add Registrant.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DF7AE-63CF-061A-FD82-F7826F45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602" y="2030609"/>
            <a:ext cx="5601185" cy="27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5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2A8C7-0CA8-31D9-D21D-890C971E6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ABA348-B772-D007-8FB3-F2673A4CC9B7}"/>
              </a:ext>
            </a:extLst>
          </p:cNvPr>
          <p:cNvSpPr txBox="1"/>
          <p:nvPr/>
        </p:nvSpPr>
        <p:spPr>
          <a:xfrm>
            <a:off x="1145944" y="2459504"/>
            <a:ext cx="2865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5. Use the drop downs to select Registration Type, School, and Member to Register.</a:t>
            </a:r>
          </a:p>
          <a:p>
            <a:endParaRPr lang="en-US" sz="2000" dirty="0"/>
          </a:p>
          <a:p>
            <a:r>
              <a:rPr lang="en-US" sz="2000" dirty="0"/>
              <a:t>6. Click Save &amp; Continue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30983-CCA6-9A8F-C8C6-C49D9704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363" y="1095025"/>
            <a:ext cx="6867310" cy="366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1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E2D79-9345-E937-7948-1BB833544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40C3D96-5C81-52FA-D206-8B96C2748A4B}"/>
              </a:ext>
            </a:extLst>
          </p:cNvPr>
          <p:cNvSpPr txBox="1"/>
          <p:nvPr/>
        </p:nvSpPr>
        <p:spPr>
          <a:xfrm>
            <a:off x="884247" y="1690062"/>
            <a:ext cx="28655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7. Complete the registration form and be sure to:</a:t>
            </a:r>
            <a:br>
              <a:rPr lang="en-US" sz="2000" dirty="0"/>
            </a:br>
            <a:r>
              <a:rPr lang="en-US" sz="2000" dirty="0"/>
              <a:t>- Confirm your Registration Type is correct. </a:t>
            </a:r>
          </a:p>
          <a:p>
            <a:r>
              <a:rPr lang="en-US" sz="2000" dirty="0"/>
              <a:t>- Enter a cell phone number. </a:t>
            </a:r>
          </a:p>
          <a:p>
            <a:r>
              <a:rPr lang="en-US" sz="2000" dirty="0"/>
              <a:t>- </a:t>
            </a:r>
            <a:r>
              <a:rPr lang="en-US" sz="2000" b="1" dirty="0"/>
              <a:t>Please describe any dietary restrictions or needs.</a:t>
            </a: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1D8811C-DF3B-6EC0-ED57-F83877A5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481" y="982772"/>
            <a:ext cx="7233920" cy="48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98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AA25C-8D40-7E65-835C-64E3C3990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5CC127B-F549-9FA1-0303-635CB13B6145}"/>
              </a:ext>
            </a:extLst>
          </p:cNvPr>
          <p:cNvSpPr txBox="1"/>
          <p:nvPr/>
        </p:nvSpPr>
        <p:spPr>
          <a:xfrm>
            <a:off x="825254" y="1150801"/>
            <a:ext cx="28655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8. If you wish to purchase lunch, you can add-on this fee under Optional Fees.</a:t>
            </a:r>
            <a:br>
              <a:rPr lang="en-US" sz="2000" dirty="0"/>
            </a:br>
            <a:r>
              <a:rPr lang="en-US" sz="2000" dirty="0"/>
              <a:t>Click Add Product.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4B8AF-C2EF-B55D-D3A3-96A574A82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170" y="1209282"/>
            <a:ext cx="7466436" cy="1514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E991EA-4AD3-AC2F-5677-6CB3C3399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369" y="3912218"/>
            <a:ext cx="7455237" cy="1514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BBE88A-CF58-1735-8978-EE46BD016192}"/>
              </a:ext>
            </a:extLst>
          </p:cNvPr>
          <p:cNvSpPr txBox="1"/>
          <p:nvPr/>
        </p:nvSpPr>
        <p:spPr>
          <a:xfrm>
            <a:off x="825254" y="3653682"/>
            <a:ext cx="2865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9. Then use the drop down arrow to select Optional Lunch - $30.00 and enter the quantity, or number of lunches you wish to purchase, under Qty.</a:t>
            </a:r>
          </a:p>
        </p:txBody>
      </p:sp>
    </p:spTree>
    <p:extLst>
      <p:ext uri="{BB962C8B-B14F-4D97-AF65-F5344CB8AC3E}">
        <p14:creationId xmlns:p14="http://schemas.microsoft.com/office/powerpoint/2010/main" val="1570748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C9361-047A-941F-88F5-5B8A07B0D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10C567B-8451-2629-1494-BEE23D64E2E8}"/>
              </a:ext>
            </a:extLst>
          </p:cNvPr>
          <p:cNvSpPr txBox="1"/>
          <p:nvPr/>
        </p:nvSpPr>
        <p:spPr>
          <a:xfrm>
            <a:off x="844918" y="2921168"/>
            <a:ext cx="286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10. Once complete, don’t forget to Save Registration.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47068-0CD7-32F4-87F4-8A75CB5A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559" y="2561011"/>
            <a:ext cx="7188722" cy="17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47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575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177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Futura Std Book</vt:lpstr>
      <vt:lpstr>Arial</vt:lpstr>
      <vt:lpstr>Office Theme</vt:lpstr>
      <vt:lpstr>FLC Step-by-Step Registration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 Wheeler</dc:creator>
  <cp:lastModifiedBy>Staggs, Kayla</cp:lastModifiedBy>
  <cp:revision>25</cp:revision>
  <dcterms:created xsi:type="dcterms:W3CDTF">2025-07-14T16:44:40Z</dcterms:created>
  <dcterms:modified xsi:type="dcterms:W3CDTF">2025-07-31T20:27:18Z</dcterms:modified>
</cp:coreProperties>
</file>