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56" r:id="rId2"/>
    <p:sldId id="270" r:id="rId3"/>
    <p:sldId id="273" r:id="rId4"/>
    <p:sldId id="274" r:id="rId5"/>
    <p:sldId id="275" r:id="rId6"/>
    <p:sldId id="276" r:id="rId7"/>
    <p:sldId id="268" r:id="rId8"/>
  </p:sldIdLst>
  <p:sldSz cx="12192000" cy="6858000"/>
  <p:notesSz cx="6858000" cy="9144000"/>
  <p:embeddedFontLst>
    <p:embeddedFont>
      <p:font typeface="Futura Std Book" panose="020B0502020204020303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4"/>
    <a:srgbClr val="231F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88"/>
    <p:restoredTop sz="94676"/>
  </p:normalViewPr>
  <p:slideViewPr>
    <p:cSldViewPr snapToGrid="0">
      <p:cViewPr varScale="1">
        <p:scale>
          <a:sx n="78" d="100"/>
          <a:sy n="78" d="100"/>
        </p:scale>
        <p:origin x="61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7337F-7365-40D2-AF85-E0096C4F5FC3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DE971-8404-41F5-A921-D1E3B80E2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32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D3984-A914-37F4-AA29-56F90150AA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660400" y="643501"/>
            <a:ext cx="100076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42567-8721-C93D-64F3-C70EF093D1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60400" y="3299758"/>
            <a:ext cx="10007600" cy="1097280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915472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9BD9F-323D-B5E5-88D7-1D540C29E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800" y="365124"/>
            <a:ext cx="8138160" cy="1280160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D4F4-E48E-3CA8-0E49-54A473379B4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12800" y="1825625"/>
            <a:ext cx="5156201" cy="3457575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  <a:lvl2pPr>
              <a:defRPr>
                <a:solidFill>
                  <a:srgbClr val="003364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B04740-6079-F535-D3C5-106A55F7F2B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50000" y="1825625"/>
            <a:ext cx="5156201" cy="3457575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  <a:lvl2pPr>
              <a:defRPr>
                <a:solidFill>
                  <a:srgbClr val="003364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5936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ullet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45DC7-D23F-213E-91E0-70A7B47E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8720"/>
          </a:xfrm>
        </p:spPr>
        <p:txBody>
          <a:bodyPr anchor="b"/>
          <a:lstStyle>
            <a:lvl1pPr>
              <a:defRPr>
                <a:solidFill>
                  <a:srgbClr val="00336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9DDB20-0A26-EC39-A0CD-9B8842A90B1F}"/>
              </a:ext>
            </a:extLst>
          </p:cNvPr>
          <p:cNvSpPr/>
          <p:nvPr userDrawn="1"/>
        </p:nvSpPr>
        <p:spPr>
          <a:xfrm>
            <a:off x="838200" y="1816100"/>
            <a:ext cx="876300" cy="876300"/>
          </a:xfrm>
          <a:prstGeom prst="ellipse">
            <a:avLst/>
          </a:prstGeom>
          <a:solidFill>
            <a:srgbClr val="003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6283EAE-EC1F-8C07-2991-33948B365C60}"/>
              </a:ext>
            </a:extLst>
          </p:cNvPr>
          <p:cNvSpPr/>
          <p:nvPr userDrawn="1"/>
        </p:nvSpPr>
        <p:spPr>
          <a:xfrm>
            <a:off x="838200" y="3015456"/>
            <a:ext cx="876300" cy="876300"/>
          </a:xfrm>
          <a:prstGeom prst="ellipse">
            <a:avLst/>
          </a:prstGeom>
          <a:solidFill>
            <a:srgbClr val="003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B1F723-A843-0524-8AFA-84B1EA8BB07C}"/>
              </a:ext>
            </a:extLst>
          </p:cNvPr>
          <p:cNvSpPr/>
          <p:nvPr userDrawn="1"/>
        </p:nvSpPr>
        <p:spPr>
          <a:xfrm>
            <a:off x="838200" y="4214812"/>
            <a:ext cx="876300" cy="876300"/>
          </a:xfrm>
          <a:prstGeom prst="ellipse">
            <a:avLst/>
          </a:prstGeom>
          <a:solidFill>
            <a:srgbClr val="003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124A2A7-04AD-D280-C4E7-0E80C6E3B4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2024063"/>
            <a:ext cx="9525000" cy="425450"/>
          </a:xfrm>
        </p:spPr>
        <p:txBody>
          <a:bodyPr/>
          <a:lstStyle>
            <a:lvl1pPr marL="0" indent="0">
              <a:buNone/>
              <a:defRPr>
                <a:solidFill>
                  <a:srgbClr val="003364"/>
                </a:solidFill>
              </a:defRPr>
            </a:lvl1pPr>
            <a:lvl2pPr marL="457200" indent="0">
              <a:buNone/>
              <a:defRPr>
                <a:solidFill>
                  <a:srgbClr val="003364"/>
                </a:solidFill>
              </a:defRPr>
            </a:lvl2pPr>
            <a:lvl3pPr marL="914400" indent="0">
              <a:buNone/>
              <a:defRPr>
                <a:solidFill>
                  <a:srgbClr val="003364"/>
                </a:solidFill>
              </a:defRPr>
            </a:lvl3pPr>
            <a:lvl4pPr marL="1371600" indent="0">
              <a:buNone/>
              <a:defRPr>
                <a:solidFill>
                  <a:srgbClr val="003364"/>
                </a:solidFill>
              </a:defRPr>
            </a:lvl4pPr>
            <a:lvl5pPr marL="1828800" indent="0">
              <a:buNone/>
              <a:defRPr>
                <a:solidFill>
                  <a:srgbClr val="003364"/>
                </a:solidFill>
              </a:defRPr>
            </a:lvl5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A8F60337-D266-CFF9-850C-FBD4F47179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3240881"/>
            <a:ext cx="9525000" cy="425450"/>
          </a:xfrm>
        </p:spPr>
        <p:txBody>
          <a:bodyPr/>
          <a:lstStyle>
            <a:lvl1pPr marL="0" indent="0">
              <a:buNone/>
              <a:defRPr>
                <a:solidFill>
                  <a:srgbClr val="003364"/>
                </a:solidFill>
              </a:defRPr>
            </a:lvl1pPr>
            <a:lvl2pPr marL="457200" indent="0">
              <a:buNone/>
              <a:defRPr>
                <a:solidFill>
                  <a:srgbClr val="003364"/>
                </a:solidFill>
              </a:defRPr>
            </a:lvl2pPr>
            <a:lvl3pPr marL="914400" indent="0">
              <a:buNone/>
              <a:defRPr>
                <a:solidFill>
                  <a:srgbClr val="003364"/>
                </a:solidFill>
              </a:defRPr>
            </a:lvl3pPr>
            <a:lvl4pPr marL="1371600" indent="0">
              <a:buNone/>
              <a:defRPr>
                <a:solidFill>
                  <a:srgbClr val="003364"/>
                </a:solidFill>
              </a:defRPr>
            </a:lvl4pPr>
            <a:lvl5pPr marL="1828800" indent="0">
              <a:buNone/>
              <a:defRPr>
                <a:solidFill>
                  <a:srgbClr val="003364"/>
                </a:solidFill>
              </a:defRPr>
            </a:lvl5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E0906885-9AA6-C1D1-32B1-FD32B5AD8F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4440237"/>
            <a:ext cx="9525000" cy="425450"/>
          </a:xfrm>
        </p:spPr>
        <p:txBody>
          <a:bodyPr/>
          <a:lstStyle>
            <a:lvl1pPr marL="0" indent="0">
              <a:buNone/>
              <a:defRPr>
                <a:solidFill>
                  <a:srgbClr val="003364"/>
                </a:solidFill>
              </a:defRPr>
            </a:lvl1pPr>
            <a:lvl2pPr marL="457200" indent="0">
              <a:buNone/>
              <a:defRPr>
                <a:solidFill>
                  <a:srgbClr val="003364"/>
                </a:solidFill>
              </a:defRPr>
            </a:lvl2pPr>
            <a:lvl3pPr marL="914400" indent="0">
              <a:buNone/>
              <a:defRPr>
                <a:solidFill>
                  <a:srgbClr val="003364"/>
                </a:solidFill>
              </a:defRPr>
            </a:lvl3pPr>
            <a:lvl4pPr marL="1371600" indent="0">
              <a:buNone/>
              <a:defRPr>
                <a:solidFill>
                  <a:srgbClr val="003364"/>
                </a:solidFill>
              </a:defRPr>
            </a:lvl4pPr>
            <a:lvl5pPr marL="1828800" indent="0">
              <a:buNone/>
              <a:defRPr>
                <a:solidFill>
                  <a:srgbClr val="003364"/>
                </a:solidFill>
              </a:defRPr>
            </a:lvl5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441475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Bullet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45DC7-D23F-213E-91E0-70A7B47E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8720"/>
          </a:xfrm>
        </p:spPr>
        <p:txBody>
          <a:bodyPr anchor="b"/>
          <a:lstStyle>
            <a:lvl1pPr>
              <a:defRPr>
                <a:solidFill>
                  <a:srgbClr val="00336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9DDB20-0A26-EC39-A0CD-9B8842A90B1F}"/>
              </a:ext>
            </a:extLst>
          </p:cNvPr>
          <p:cNvSpPr/>
          <p:nvPr userDrawn="1"/>
        </p:nvSpPr>
        <p:spPr>
          <a:xfrm>
            <a:off x="838200" y="1816100"/>
            <a:ext cx="876300" cy="876300"/>
          </a:xfrm>
          <a:prstGeom prst="ellipse">
            <a:avLst/>
          </a:prstGeom>
          <a:solidFill>
            <a:srgbClr val="003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6283EAE-EC1F-8C07-2991-33948B365C60}"/>
              </a:ext>
            </a:extLst>
          </p:cNvPr>
          <p:cNvSpPr/>
          <p:nvPr userDrawn="1"/>
        </p:nvSpPr>
        <p:spPr>
          <a:xfrm>
            <a:off x="838200" y="3015456"/>
            <a:ext cx="876300" cy="876300"/>
          </a:xfrm>
          <a:prstGeom prst="ellipse">
            <a:avLst/>
          </a:prstGeom>
          <a:solidFill>
            <a:srgbClr val="003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B1F723-A843-0524-8AFA-84B1EA8BB07C}"/>
              </a:ext>
            </a:extLst>
          </p:cNvPr>
          <p:cNvSpPr/>
          <p:nvPr userDrawn="1"/>
        </p:nvSpPr>
        <p:spPr>
          <a:xfrm>
            <a:off x="838200" y="4214812"/>
            <a:ext cx="876300" cy="876300"/>
          </a:xfrm>
          <a:prstGeom prst="ellipse">
            <a:avLst/>
          </a:prstGeom>
          <a:solidFill>
            <a:srgbClr val="003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124A2A7-04AD-D280-C4E7-0E80C6E3B4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2024063"/>
            <a:ext cx="9525000" cy="425450"/>
          </a:xfrm>
        </p:spPr>
        <p:txBody>
          <a:bodyPr/>
          <a:lstStyle>
            <a:lvl1pPr marL="0" indent="0">
              <a:buNone/>
              <a:defRPr>
                <a:solidFill>
                  <a:srgbClr val="003364"/>
                </a:solidFill>
              </a:defRPr>
            </a:lvl1pPr>
            <a:lvl2pPr marL="457200" indent="0">
              <a:buNone/>
              <a:defRPr>
                <a:solidFill>
                  <a:srgbClr val="003364"/>
                </a:solidFill>
              </a:defRPr>
            </a:lvl2pPr>
            <a:lvl3pPr marL="914400" indent="0">
              <a:buNone/>
              <a:defRPr>
                <a:solidFill>
                  <a:srgbClr val="003364"/>
                </a:solidFill>
              </a:defRPr>
            </a:lvl3pPr>
            <a:lvl4pPr marL="1371600" indent="0">
              <a:buNone/>
              <a:defRPr>
                <a:solidFill>
                  <a:srgbClr val="003364"/>
                </a:solidFill>
              </a:defRPr>
            </a:lvl4pPr>
            <a:lvl5pPr marL="1828800" indent="0">
              <a:buNone/>
              <a:defRPr>
                <a:solidFill>
                  <a:srgbClr val="003364"/>
                </a:solidFill>
              </a:defRPr>
            </a:lvl5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A8F60337-D266-CFF9-850C-FBD4F47179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3240881"/>
            <a:ext cx="9525000" cy="425450"/>
          </a:xfrm>
        </p:spPr>
        <p:txBody>
          <a:bodyPr/>
          <a:lstStyle>
            <a:lvl1pPr marL="0" indent="0">
              <a:buNone/>
              <a:defRPr>
                <a:solidFill>
                  <a:srgbClr val="003364"/>
                </a:solidFill>
              </a:defRPr>
            </a:lvl1pPr>
            <a:lvl2pPr marL="457200" indent="0">
              <a:buNone/>
              <a:defRPr>
                <a:solidFill>
                  <a:srgbClr val="003364"/>
                </a:solidFill>
              </a:defRPr>
            </a:lvl2pPr>
            <a:lvl3pPr marL="914400" indent="0">
              <a:buNone/>
              <a:defRPr>
                <a:solidFill>
                  <a:srgbClr val="003364"/>
                </a:solidFill>
              </a:defRPr>
            </a:lvl3pPr>
            <a:lvl4pPr marL="1371600" indent="0">
              <a:buNone/>
              <a:defRPr>
                <a:solidFill>
                  <a:srgbClr val="003364"/>
                </a:solidFill>
              </a:defRPr>
            </a:lvl4pPr>
            <a:lvl5pPr marL="1828800" indent="0">
              <a:buNone/>
              <a:defRPr>
                <a:solidFill>
                  <a:srgbClr val="003364"/>
                </a:solidFill>
              </a:defRPr>
            </a:lvl5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E0906885-9AA6-C1D1-32B1-FD32B5AD8F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4440237"/>
            <a:ext cx="9525000" cy="425450"/>
          </a:xfrm>
        </p:spPr>
        <p:txBody>
          <a:bodyPr/>
          <a:lstStyle>
            <a:lvl1pPr marL="0" indent="0">
              <a:buNone/>
              <a:defRPr>
                <a:solidFill>
                  <a:srgbClr val="003364"/>
                </a:solidFill>
              </a:defRPr>
            </a:lvl1pPr>
            <a:lvl2pPr marL="457200" indent="0">
              <a:buNone/>
              <a:defRPr>
                <a:solidFill>
                  <a:srgbClr val="003364"/>
                </a:solidFill>
              </a:defRPr>
            </a:lvl2pPr>
            <a:lvl3pPr marL="914400" indent="0">
              <a:buNone/>
              <a:defRPr>
                <a:solidFill>
                  <a:srgbClr val="003364"/>
                </a:solidFill>
              </a:defRPr>
            </a:lvl3pPr>
            <a:lvl4pPr marL="1371600" indent="0">
              <a:buNone/>
              <a:defRPr>
                <a:solidFill>
                  <a:srgbClr val="003364"/>
                </a:solidFill>
              </a:defRPr>
            </a:lvl4pPr>
            <a:lvl5pPr marL="1828800" indent="0">
              <a:buNone/>
              <a:defRPr>
                <a:solidFill>
                  <a:srgbClr val="003364"/>
                </a:solidFill>
              </a:defRPr>
            </a:lvl5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32809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18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920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63ACD-2362-5937-5CA3-E73C9279C3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7300" y="3429000"/>
            <a:ext cx="9677400" cy="871538"/>
          </a:xfrm>
        </p:spPr>
        <p:txBody>
          <a:bodyPr>
            <a:normAutofit/>
          </a:bodyPr>
          <a:lstStyle>
            <a:lvl1pPr marL="0" indent="0" algn="ctr">
              <a:buNone/>
              <a:defRPr sz="4800" b="1" i="0">
                <a:latin typeface="Futura Std Book" panose="020B05020202040203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8D9119-FF85-A76F-9CEE-9D991B852A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7300" y="4300538"/>
            <a:ext cx="9677400" cy="445633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latin typeface="Futura Std Book" panose="020B05020202040203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2163478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63ACD-2362-5937-5CA3-E73C9279C3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7300" y="3429000"/>
            <a:ext cx="9677400" cy="871538"/>
          </a:xfrm>
        </p:spPr>
        <p:txBody>
          <a:bodyPr>
            <a:normAutofit/>
          </a:bodyPr>
          <a:lstStyle>
            <a:lvl1pPr marL="0" indent="0" algn="ctr">
              <a:buNone/>
              <a:defRPr sz="4800" b="1" i="0">
                <a:solidFill>
                  <a:srgbClr val="003364"/>
                </a:solidFill>
                <a:latin typeface="Futura Std Book" panose="020B05020202040203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8D9119-FF85-A76F-9CEE-9D991B852A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7300" y="4300538"/>
            <a:ext cx="9677400" cy="445633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solidFill>
                  <a:srgbClr val="003364"/>
                </a:solidFill>
                <a:latin typeface="Futura Std Book" panose="020B05020202040203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44285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Whit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D3984-A914-37F4-AA29-56F90150AA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660400" y="643501"/>
            <a:ext cx="10007600" cy="2387600"/>
          </a:xfrm>
        </p:spPr>
        <p:txBody>
          <a:bodyPr anchor="b"/>
          <a:lstStyle>
            <a:lvl1pPr algn="l">
              <a:defRPr sz="6000"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42567-8721-C93D-64F3-C70EF093D1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60400" y="3299758"/>
            <a:ext cx="10007600" cy="109728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336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724530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6D8CC-CCA3-698C-657D-ED94B0BA21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1850" y="680296"/>
            <a:ext cx="10515600" cy="2286000"/>
          </a:xfrm>
        </p:spPr>
        <p:txBody>
          <a:bodyPr anchor="b"/>
          <a:lstStyle>
            <a:lvl1pPr>
              <a:defRPr sz="6000"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583A-1EC6-34C0-3BF5-7D1ED6A90D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 hasCustomPrompt="1"/>
          </p:nvPr>
        </p:nvSpPr>
        <p:spPr>
          <a:xfrm>
            <a:off x="831850" y="3114774"/>
            <a:ext cx="10515600" cy="1463040"/>
          </a:xfrm>
        </p:spPr>
        <p:txBody>
          <a:bodyPr/>
          <a:lstStyle>
            <a:lvl1pPr marL="0" indent="0">
              <a:buNone/>
              <a:defRPr sz="2400">
                <a:solidFill>
                  <a:srgbClr val="00336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sutbtitle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285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White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6D8CC-CCA3-698C-657D-ED94B0BA21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1850" y="680296"/>
            <a:ext cx="10515600" cy="2286000"/>
          </a:xfrm>
        </p:spPr>
        <p:txBody>
          <a:bodyPr anchor="b"/>
          <a:lstStyle>
            <a:lvl1pPr>
              <a:defRPr sz="6000"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583A-1EC6-34C0-3BF5-7D1ED6A90D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 hasCustomPrompt="1"/>
          </p:nvPr>
        </p:nvSpPr>
        <p:spPr>
          <a:xfrm>
            <a:off x="831850" y="3114774"/>
            <a:ext cx="10515600" cy="1463040"/>
          </a:xfrm>
        </p:spPr>
        <p:txBody>
          <a:bodyPr/>
          <a:lstStyle>
            <a:lvl1pPr marL="0" indent="0">
              <a:buNone/>
              <a:defRPr sz="2400">
                <a:solidFill>
                  <a:srgbClr val="00336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sutbtitle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89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9BD9F-323D-B5E5-88D7-1D540C29E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4"/>
            <a:ext cx="8138160" cy="1280160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D4F4-E48E-3CA8-0E49-54A473379B4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8138160" cy="4754880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  <a:lvl2pPr>
              <a:defRPr>
                <a:solidFill>
                  <a:srgbClr val="003364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85187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&amp;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9BD9F-323D-B5E5-88D7-1D540C29E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4"/>
            <a:ext cx="8138160" cy="1280160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D4F4-E48E-3CA8-0E49-54A473379B4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8138160" cy="4754880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  <a:lvl2pPr>
              <a:defRPr>
                <a:solidFill>
                  <a:srgbClr val="003364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837538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&amp; Content - subheading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EFC0A-E993-D09B-C96C-22D16DAF7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200" y="606425"/>
            <a:ext cx="8104188" cy="1325563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665EDD-6F4C-CADA-CDE2-584C76B9452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251200" y="2159000"/>
            <a:ext cx="8104188" cy="4259263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  <a:lvl2pPr>
              <a:defRPr>
                <a:solidFill>
                  <a:srgbClr val="003364"/>
                </a:solidFill>
              </a:defRPr>
            </a:lvl2pPr>
            <a:lvl3pPr>
              <a:defRPr>
                <a:solidFill>
                  <a:srgbClr val="003364"/>
                </a:solidFill>
              </a:defRPr>
            </a:lvl3pPr>
            <a:lvl4pPr>
              <a:defRPr>
                <a:solidFill>
                  <a:srgbClr val="003364"/>
                </a:solidFill>
              </a:defRPr>
            </a:lvl4pPr>
            <a:lvl5pPr>
              <a:defRPr>
                <a:solidFill>
                  <a:srgbClr val="003364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488835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Header &amp; Content - Subheading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EFC0A-E993-D09B-C96C-22D16DAF7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200" y="606425"/>
            <a:ext cx="8104188" cy="1325563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665EDD-6F4C-CADA-CDE2-584C76B9452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251200" y="2159000"/>
            <a:ext cx="8104188" cy="4259263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  <a:lvl2pPr>
              <a:defRPr>
                <a:solidFill>
                  <a:srgbClr val="003364"/>
                </a:solidFill>
              </a:defRPr>
            </a:lvl2pPr>
            <a:lvl3pPr>
              <a:defRPr>
                <a:solidFill>
                  <a:srgbClr val="003364"/>
                </a:solidFill>
              </a:defRPr>
            </a:lvl3pPr>
            <a:lvl4pPr>
              <a:defRPr>
                <a:solidFill>
                  <a:srgbClr val="003364"/>
                </a:solidFill>
              </a:defRPr>
            </a:lvl4pPr>
            <a:lvl5pPr>
              <a:defRPr>
                <a:solidFill>
                  <a:srgbClr val="003364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025798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9BD9F-323D-B5E5-88D7-1D540C29E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800" y="365124"/>
            <a:ext cx="8138160" cy="1280160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D4F4-E48E-3CA8-0E49-54A473379B4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12800" y="1825625"/>
            <a:ext cx="5156201" cy="3457575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  <a:lvl2pPr>
              <a:defRPr>
                <a:solidFill>
                  <a:srgbClr val="003364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B04740-6079-F535-D3C5-106A55F7F2B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50000" y="1825625"/>
            <a:ext cx="5156201" cy="3457575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  <a:lvl2pPr>
              <a:defRPr>
                <a:solidFill>
                  <a:srgbClr val="003364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68972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EAF08A-A30A-0CBF-F26D-3DB70EDF0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627F2-4B92-8546-90CC-15551C87A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182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62" r:id="rId4"/>
    <p:sldLayoutId id="2147483652" r:id="rId5"/>
    <p:sldLayoutId id="2147483663" r:id="rId6"/>
    <p:sldLayoutId id="2147483653" r:id="rId7"/>
    <p:sldLayoutId id="2147483664" r:id="rId8"/>
    <p:sldLayoutId id="2147483660" r:id="rId9"/>
    <p:sldLayoutId id="2147483665" r:id="rId10"/>
    <p:sldLayoutId id="2147483654" r:id="rId11"/>
    <p:sldLayoutId id="2147483666" r:id="rId12"/>
    <p:sldLayoutId id="2147483668" r:id="rId13"/>
    <p:sldLayoutId id="2147483669" r:id="rId14"/>
    <p:sldLayoutId id="2147483655" r:id="rId15"/>
    <p:sldLayoutId id="214748366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Futura Std Book" panose="020B05020202040203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Futura Std Book" panose="020B05020202040203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Futura Std Book" panose="020B05020202040203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Futura Std Book" panose="020B05020202040203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Futura Std Book" panose="020B05020202040203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skillsusa-register.org/login.aspx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215A-3BEC-5FF1-2F8D-1E6DB1C94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400" y="1327355"/>
            <a:ext cx="10007600" cy="1966451"/>
          </a:xfrm>
        </p:spPr>
        <p:txBody>
          <a:bodyPr/>
          <a:lstStyle/>
          <a:p>
            <a:pPr algn="ctr"/>
            <a:r>
              <a:rPr lang="en-US" dirty="0"/>
              <a:t>ALC Step-by-Step Registration Guide</a:t>
            </a:r>
          </a:p>
        </p:txBody>
      </p:sp>
    </p:spTree>
    <p:extLst>
      <p:ext uri="{BB962C8B-B14F-4D97-AF65-F5344CB8AC3E}">
        <p14:creationId xmlns:p14="http://schemas.microsoft.com/office/powerpoint/2010/main" val="4206574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FEE809-A469-E741-73A9-83C36014E8A7}"/>
              </a:ext>
            </a:extLst>
          </p:cNvPr>
          <p:cNvSpPr txBox="1"/>
          <p:nvPr/>
        </p:nvSpPr>
        <p:spPr>
          <a:xfrm>
            <a:off x="974319" y="1444304"/>
            <a:ext cx="3070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 Login at: </a:t>
            </a:r>
            <a:r>
              <a:rPr lang="en-US" sz="2000" dirty="0">
                <a:hlinkClick r:id="rId2"/>
              </a:rPr>
              <a:t>https://www.skillsusa-register.org/login.aspx</a:t>
            </a: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0D965C8-F202-DC55-AF6D-446B5B9FE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862" y="531872"/>
            <a:ext cx="6750819" cy="27965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42BE6B-0392-78F6-CE2E-9E39CEBD2044}"/>
              </a:ext>
            </a:extLst>
          </p:cNvPr>
          <p:cNvSpPr txBox="1"/>
          <p:nvPr/>
        </p:nvSpPr>
        <p:spPr>
          <a:xfrm>
            <a:off x="974318" y="4490366"/>
            <a:ext cx="30705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2. Click on Conference and then My Registrations.</a:t>
            </a: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F920C30-6D34-7B53-E998-26A325B2E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509" y="3433051"/>
            <a:ext cx="5509524" cy="289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01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0CF7E-7C8C-2D7B-50C0-D91A57AFF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26B34-A66B-9ABF-EC16-82D371633AA3}"/>
              </a:ext>
            </a:extLst>
          </p:cNvPr>
          <p:cNvSpPr txBox="1"/>
          <p:nvPr/>
        </p:nvSpPr>
        <p:spPr>
          <a:xfrm>
            <a:off x="978798" y="1587295"/>
            <a:ext cx="2865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3. Use the drop down box to select Advisor Leadership Conference.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2C842-1A3B-E3C4-D5D0-3EBEF1803028}"/>
              </a:ext>
            </a:extLst>
          </p:cNvPr>
          <p:cNvSpPr txBox="1"/>
          <p:nvPr/>
        </p:nvSpPr>
        <p:spPr>
          <a:xfrm>
            <a:off x="978798" y="4602953"/>
            <a:ext cx="2865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4. Click on Add Registrant.</a:t>
            </a:r>
          </a:p>
        </p:txBody>
      </p:sp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01B51D9-90F9-A75F-0ED6-B402E8E09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847" y="959649"/>
            <a:ext cx="6843353" cy="2270957"/>
          </a:xfrm>
          <a:prstGeom prst="rect">
            <a:avLst/>
          </a:prstGeom>
        </p:spPr>
      </p:pic>
      <p:pic>
        <p:nvPicPr>
          <p:cNvPr id="16" name="Picture 1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770D716-B9A8-66F6-9624-B6719FC4F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480" y="3947159"/>
            <a:ext cx="4016088" cy="20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55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98809-2280-FA26-5FA7-311AC95CD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3B58C2-AB75-8C97-7B94-E7A76F09E512}"/>
              </a:ext>
            </a:extLst>
          </p:cNvPr>
          <p:cNvSpPr txBox="1"/>
          <p:nvPr/>
        </p:nvSpPr>
        <p:spPr>
          <a:xfrm>
            <a:off x="798953" y="1536174"/>
            <a:ext cx="38136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5. Select Registration Type.</a:t>
            </a:r>
            <a:br>
              <a:rPr lang="en-US" sz="2000" dirty="0"/>
            </a:br>
            <a:r>
              <a:rPr lang="en-US" sz="2000" dirty="0"/>
              <a:t>Be advised this is different from past years and is based on the days you wish to attend: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- New Advisor Training ONLY 8/27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- New Advisor Training AND Advisor Leadership Conference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- Advisor Leadership Conference ONLY 8/28-29</a:t>
            </a: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75466DA-4FF3-B395-91A1-9441B5465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193" y="1668709"/>
            <a:ext cx="6465854" cy="352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26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2A8C7-0CA8-31D9-D21D-890C971E6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ABA348-B772-D007-8FB3-F2673A4CC9B7}"/>
              </a:ext>
            </a:extLst>
          </p:cNvPr>
          <p:cNvSpPr txBox="1"/>
          <p:nvPr/>
        </p:nvSpPr>
        <p:spPr>
          <a:xfrm>
            <a:off x="978796" y="1095025"/>
            <a:ext cx="2865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6. Use the drop down to Select School.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BC3DC7-48DF-3109-8EF6-E5269AEAE457}"/>
              </a:ext>
            </a:extLst>
          </p:cNvPr>
          <p:cNvSpPr txBox="1"/>
          <p:nvPr/>
        </p:nvSpPr>
        <p:spPr>
          <a:xfrm>
            <a:off x="978795" y="2939534"/>
            <a:ext cx="2865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7. Use the drop down to Select Member to Register.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5B8CCD1-9288-69BD-5A41-DDDCF7598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037" y="556056"/>
            <a:ext cx="5387604" cy="2801824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FBCC0C8-D230-33B3-67F4-431818C21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037" y="3579316"/>
            <a:ext cx="5425646" cy="2755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3B4BA1-3B97-E19D-29C9-B1BEF1970634}"/>
              </a:ext>
            </a:extLst>
          </p:cNvPr>
          <p:cNvSpPr txBox="1"/>
          <p:nvPr/>
        </p:nvSpPr>
        <p:spPr>
          <a:xfrm>
            <a:off x="978796" y="5091821"/>
            <a:ext cx="2865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8. Click Save and Continue to move to the next screen.</a:t>
            </a:r>
          </a:p>
        </p:txBody>
      </p:sp>
    </p:spTree>
    <p:extLst>
      <p:ext uri="{BB962C8B-B14F-4D97-AF65-F5344CB8AC3E}">
        <p14:creationId xmlns:p14="http://schemas.microsoft.com/office/powerpoint/2010/main" val="1919618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E2D79-9345-E937-7948-1BB833544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40C3D96-5C81-52FA-D206-8B96C2748A4B}"/>
              </a:ext>
            </a:extLst>
          </p:cNvPr>
          <p:cNvSpPr txBox="1"/>
          <p:nvPr/>
        </p:nvSpPr>
        <p:spPr>
          <a:xfrm>
            <a:off x="894080" y="982772"/>
            <a:ext cx="286556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9. Complete the registration form and be sure to:</a:t>
            </a:r>
            <a:br>
              <a:rPr lang="en-US" sz="2000" dirty="0"/>
            </a:br>
            <a:r>
              <a:rPr lang="en-US" sz="2000" dirty="0"/>
              <a:t>- Confirm your Registration Type is correct. </a:t>
            </a:r>
          </a:p>
          <a:p>
            <a:r>
              <a:rPr lang="en-US" sz="2000" dirty="0"/>
              <a:t>- Enter a cell phone number. </a:t>
            </a:r>
          </a:p>
          <a:p>
            <a:r>
              <a:rPr lang="en-US" sz="2000" dirty="0"/>
              <a:t>- </a:t>
            </a:r>
            <a:r>
              <a:rPr lang="en-US" sz="2000" b="1" dirty="0"/>
              <a:t>Please describe any dietary restrictions or needs.</a:t>
            </a:r>
          </a:p>
        </p:txBody>
      </p:sp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1D8811C-DF3B-6EC0-ED57-F83877A51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481" y="982772"/>
            <a:ext cx="7233920" cy="48924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E1878D-58E6-16D7-2E0E-FBEF910703B8}"/>
              </a:ext>
            </a:extLst>
          </p:cNvPr>
          <p:cNvSpPr txBox="1"/>
          <p:nvPr/>
        </p:nvSpPr>
        <p:spPr>
          <a:xfrm>
            <a:off x="894080" y="4674899"/>
            <a:ext cx="2509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10. Click Save Registration at the bottom when complete.</a:t>
            </a:r>
          </a:p>
        </p:txBody>
      </p:sp>
    </p:spTree>
    <p:extLst>
      <p:ext uri="{BB962C8B-B14F-4D97-AF65-F5344CB8AC3E}">
        <p14:creationId xmlns:p14="http://schemas.microsoft.com/office/powerpoint/2010/main" val="3006198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575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183</Words>
  <Application>Microsoft Office PowerPoint</Application>
  <PresentationFormat>Widescreen</PresentationFormat>
  <Paragraphs>14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Futura Std Book</vt:lpstr>
      <vt:lpstr>Arial</vt:lpstr>
      <vt:lpstr>Aptos</vt:lpstr>
      <vt:lpstr>Office Theme</vt:lpstr>
      <vt:lpstr>ALC Step-by-Step Registration Guide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Kelley Wheeler</dc:creator>
  <cp:lastModifiedBy>Staggs, Kayla</cp:lastModifiedBy>
  <cp:revision>22</cp:revision>
  <dcterms:created xsi:type="dcterms:W3CDTF">2025-07-14T16:44:40Z</dcterms:created>
  <dcterms:modified xsi:type="dcterms:W3CDTF">2025-07-16T21:08:33Z</dcterms:modified>
</cp:coreProperties>
</file>